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1"/>
    <p:restoredTop sz="94694"/>
  </p:normalViewPr>
  <p:slideViewPr>
    <p:cSldViewPr snapToGrid="0">
      <p:cViewPr varScale="1">
        <p:scale>
          <a:sx n="121" d="100"/>
          <a:sy n="121" d="100"/>
        </p:scale>
        <p:origin x="9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D4B20-8EB2-7368-3031-8B8F1E2FC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E382CD-F536-7515-D5F6-345CC6589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7682E-819A-0E46-8554-50A6D560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59A0-2FB4-628F-79DA-70D9629C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48EBB-67BD-AF02-3585-96FC6EE29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2610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BD2D-05C1-687E-5592-D60BE20B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1A2DB-DE60-5C8F-8113-733F9CE8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9E977-2DD2-21A3-76C1-86BF4EE0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61D96-3D55-7BE1-2064-0234C8E4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530A3-8EF5-085A-4CF8-F772B306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9111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D9D14-DE95-AFF9-8C7A-75DE070C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A1082-840A-A06F-E77F-02B1A103A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76252-BDB9-EA3F-6F25-0685764AC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31C40-DAE1-C071-5E85-0888E572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14121-323D-FFAD-BA0D-7ED77DBA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5723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DE3C-3A34-F249-A0A5-5D3F72E6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330DF-E1B0-FAE1-B988-D829F4E2D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7488D-5026-C620-1452-1A2270F7C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99D00-4425-FE1C-8CE0-2044AD23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B96D3-DE73-590B-1DE3-6C9E15CD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E9304-AC93-5E62-EFC0-D3F68D8C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9705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FF2A-25BC-16A9-C9B4-87C9E6B9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8D5D9-8C4C-A626-D135-11A6D6DF8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935D1-B75D-8D32-DA61-4308B7A25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D0400-84AB-9402-CC85-69B53F131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C6DEC8-9D7E-C36B-5087-79533A225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F4123B-F446-B632-F657-A3EAB50F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431FD4-D2CA-1B02-E968-D05BEC92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3CF9C0-3ADF-F972-FBB9-E7D968BE4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1350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DAE4C-8E1B-A4E6-545A-BC937162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011D02-EDE0-DE44-A9F4-77A9E440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8ABCE-CA15-8DC5-9B83-E8431CFF9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8F0FEF-EA00-BA81-BF07-9475FB95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0404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11DD1C-A4A9-2465-232C-37FB4898D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2F58B-7B89-A68F-3018-086AECAEA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617C0-EC30-72C8-894A-93345BCC8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454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4B2A0-3592-78A4-DEC9-6F7C2F396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933EA-2B0F-F5B2-2C90-087FD829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32D90-05BB-BF35-492E-44AB9CA54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22B0A-86C7-057F-CBA3-1A0D08B13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97E1D-14AC-49F6-D95B-3BC03BEF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1B186-E13A-32EA-3059-A9CB97CB3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478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ECF7-D1CF-38AF-8A5F-D06E98095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D600EC-6F0C-FB57-9EDF-09F32608F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284C6-6320-E847-046F-85B6E4635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4020A-C98F-6BE4-E1AF-5436CCCE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C3091-0330-673F-8E93-704205C8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4480E-508C-828C-425B-11430846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7570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FFFBB-FB98-AB2B-7A1F-FB07D994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CCB34-B813-FE6B-EBB0-0F631B3B2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C31FD-22B9-DEAC-37CC-1C83B069A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0DE44-3341-EB8A-C9AD-CD3E42F62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20006-E2BD-3C65-8FFC-60FE90B19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3234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3D3739-CFD9-32FC-6E4D-1F2A5D713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2706A-2853-4533-04EB-8C6686829F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9517C-63AE-CB18-3BAF-8F536FEC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EA9E1-F3E4-0587-5742-0BC9FC8C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9D5E7-30FF-904F-9D03-175866B7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5031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1228C5-1DA9-2A3D-2C05-EC03C5B0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A5461-A8FB-51EE-EDE8-09EF8CC25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95CAC-83F5-CADC-C775-79F56765F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46807-3D93-F946-8D9A-79C17A6738DF}" type="datetimeFigureOut">
              <a:rPr lang="en-IL" smtClean="0"/>
              <a:t>13/06/2024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0FF28-61A5-CE79-8931-698B89C1F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C7FD-6B00-D38A-7B42-916AD364A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DFFC5-02D6-7446-BD15-70D4C22B1CE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713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5F8088-9C7D-77E0-5515-F0A14E44F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6234"/>
            <a:ext cx="12275319" cy="681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3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rtina North _ Stadiul construcției _ Decembrie 2023">
            <a:hlinkClick r:id="" action="ppaction://media"/>
            <a:extLst>
              <a:ext uri="{FF2B5EF4-FFF2-40B4-BE49-F238E27FC236}">
                <a16:creationId xmlns:a16="http://schemas.microsoft.com/office/drawing/2014/main" id="{E9B44B86-B8C9-F464-5A92-F5D472B1A9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2271F-9144-C439-EB7F-078D7A5D5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34"/>
            <a:ext cx="12192000" cy="6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8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55608C-16B2-7B53-4DE2-C00964ACB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70"/>
            <a:ext cx="12196556" cy="676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6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8CD16B-B543-F5A4-6A3D-8C0FDE61A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34"/>
            <a:ext cx="12192000" cy="6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1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26FF63-5D4B-9436-ABEE-0E0D18453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70"/>
            <a:ext cx="12196556" cy="676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1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DA78C1-41DE-CC30-76A5-1419AEAED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02"/>
            <a:ext cx="12194280" cy="676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91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51A56-13AB-DD13-E492-302FDCC0E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70"/>
            <a:ext cx="12196556" cy="676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47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A36341-422A-D18B-7D6E-99F255183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6233"/>
            <a:ext cx="12192001" cy="6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26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EEF74-1EB2-FB30-6F24-FEC16C192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00"/>
            <a:ext cx="12192000" cy="67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1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E8AA84-9ECA-BA96-DF53-5EFFD4FA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6234"/>
            <a:ext cx="12275319" cy="681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39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Macintosh PowerPoint</Application>
  <PresentationFormat>Widescreen</PresentationFormat>
  <Paragraphs>0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 boreyko</dc:creator>
  <cp:lastModifiedBy>adi boreyko</cp:lastModifiedBy>
  <cp:revision>4</cp:revision>
  <dcterms:created xsi:type="dcterms:W3CDTF">2024-04-15T18:01:46Z</dcterms:created>
  <dcterms:modified xsi:type="dcterms:W3CDTF">2024-06-13T17:14:27Z</dcterms:modified>
</cp:coreProperties>
</file>